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BE6A-EBB1-6B13-9DAF-CBBC61955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B1E21-503B-2302-50DC-0CB8F68C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A99B9-4163-FEBF-F95F-C487624A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FA916-DCD9-9C41-1B87-5A72C868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AE23B-FC0B-55C0-D04C-765F7C17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1D8-4048-3A2E-424F-04A0861F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EEA58-31B9-B60F-AD46-94FABB6C3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BD07-83F7-EB3F-5EBF-07C0D8AE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975A-BA31-0C53-76EF-8FCA6B3A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441C-B797-D228-17B4-D537F892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132DE-F660-403C-D8E1-35F8314E7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8DCE8-66B0-8A3F-2B4B-47B2AC1AD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C5C7-3367-B8B3-2674-A3D28F8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F77D-784C-1479-3B59-CC49D804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5180-A772-A715-FC10-21922E78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29B6-7B41-E92E-53BA-06918586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9ABC-89EE-9F65-D66F-DDBBA38E4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55B0-74AC-A9B6-E17F-F8D9E7C5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C050C-3471-0189-9F16-4584EF76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02A3-B891-CF9E-22C8-31F8477C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B44D-9E19-7467-DAD9-1E388A89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B59D-4D03-367E-72AD-715EA5DC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26AE-53A3-3574-3C2A-5A6808BF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AB39-C90A-9183-3D60-FD3B6E29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C5E2-C4E3-E479-2061-21581394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C510-FF3D-48C5-5451-7EE7CE1D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126A-AF1B-7D64-153B-BB3EE9867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48FE-9654-152A-BCF0-586901E5C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EB5E2-709F-235A-DA53-D9A257CB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8DB6B-7A9E-2A31-1ED5-FB0CF7C9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7EBD7-5BA2-A853-3500-3D1AFF0E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A6CE-708A-CF8C-18A3-DD3A773C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01FE9-5349-1803-3584-BD01695E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8ABCB-BE8E-314B-5EF4-67F03125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4B4D6-CFD4-FC57-3830-43BE4837C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76AA2-16EE-D37E-1507-7B1CBD79F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D2BA4-7762-A0E9-ABD3-243D0165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2E80A-511B-1632-6513-53843F19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10773-EE40-FFF7-91E7-9ADFCFC6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98D7-26D2-F42C-62C4-121E45F1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32551-C10A-0D31-E15D-5717AF0C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3F077-C147-FBDD-8F0A-654F4C75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D751-D8B9-18F3-B29D-64FFE6E5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0586C-1361-F9A4-EF5F-81FBC719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D6C0B-4BC3-C30B-1260-987DB93F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BA03-915E-9826-617F-E5CD7899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96D6-D0B1-B7B7-82A8-D92B1C8F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2B26C-F7A9-F54E-4AF8-9405E2C7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605F0-5735-B4C0-1A8C-960DBD9AE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FE8E9-57A7-92F4-7424-C0FC2C07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0F8A2-C1E9-7DEC-9CE6-F7688681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71331-3420-9661-F006-36526649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5BDE-EF6F-FBDB-FF6C-FEC08AF0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2C7BA-8FB8-6826-1B8B-89335CD5C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86009-1C6B-9D91-611F-C29DDF18B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D5A4B-FBE1-8832-4DF9-08C24662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3FC31-3ECA-F4DB-1D09-C098C840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B42C4-5EB8-45BC-AE45-9625216A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56F08-97D4-5962-727B-F8D02B6B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9659-799D-F240-7C86-661BBC9C3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19294-6BA6-CACC-913A-7625ABFA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E6D0-B0D5-4FF7-943A-5962C3656FF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0BBB4-C030-5297-68FC-4A6510217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5FE9E-6FA2-08C4-EE77-46C88737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D382-99FD-4869-82A6-2F5EB15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9023-422C-1FE8-0BD8-6A397D24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25" y="2405798"/>
            <a:ext cx="8896815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how to draw charts from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7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9733-5485-CD1A-DEB1-72ADA007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AD6CF95A-4E78-826F-D7DF-9C097B011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441803"/>
            <a:ext cx="4771436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24E2D3C-2761-EEE7-39B9-E20D31E3F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49" y="486305"/>
            <a:ext cx="6832213" cy="62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6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0EAB-C4E2-B66D-1CC8-386B5FA8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urface chart&#10;&#10;Description automatically generated">
            <a:extLst>
              <a:ext uri="{FF2B5EF4-FFF2-40B4-BE49-F238E27FC236}">
                <a16:creationId xmlns:a16="http://schemas.microsoft.com/office/drawing/2014/main" id="{130771DC-108C-8A58-4C63-3D5EBDA7D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4" y="1532114"/>
            <a:ext cx="4776290" cy="4351338"/>
          </a:xfr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DE2B5D59-B951-7B05-29E6-79BCD160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42" y="455436"/>
            <a:ext cx="6999358" cy="64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71E5-E380-1269-CE81-38F70E1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treemap chart&#10;&#10;Description automatically generated">
            <a:extLst>
              <a:ext uri="{FF2B5EF4-FFF2-40B4-BE49-F238E27FC236}">
                <a16:creationId xmlns:a16="http://schemas.microsoft.com/office/drawing/2014/main" id="{3FE8EEBA-26AE-1B6A-1239-8688E0F64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1" y="1690688"/>
            <a:ext cx="4752119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3FCE66F-C2AA-8654-675B-84CC80BD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70" y="365125"/>
            <a:ext cx="6951738" cy="63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DB58-7835-B84C-6FE3-F959F9E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530627A3-9BE5-34E3-034F-2DC432D5F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5" y="1362781"/>
            <a:ext cx="4767014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505A2CA-7FDA-E86B-0469-8AA1865E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19" y="292012"/>
            <a:ext cx="705203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2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007E-6465-2C8B-6967-8650DC7C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urface chart&#10;&#10;Description automatically generated">
            <a:extLst>
              <a:ext uri="{FF2B5EF4-FFF2-40B4-BE49-F238E27FC236}">
                <a16:creationId xmlns:a16="http://schemas.microsoft.com/office/drawing/2014/main" id="{9A52B56D-FF36-9FB8-33C2-BAA0AFBA3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8" y="1780469"/>
            <a:ext cx="4733728" cy="4351338"/>
          </a:xfrm>
        </p:spPr>
      </p:pic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36BA48EC-F3AD-69E4-292B-EF5D21DD9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95" y="671513"/>
            <a:ext cx="6743771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16C5-A970-F820-2044-A9EDF7BE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4B4A06B-B11F-6E71-D235-8325F5A82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4" y="1475670"/>
            <a:ext cx="4761758" cy="4351338"/>
          </a:xfrm>
        </p:spPr>
      </p:pic>
      <p:pic>
        <p:nvPicPr>
          <p:cNvPr id="7" name="Picture 6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C4016368-8506-60E5-5BEF-B63B6CB1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90" y="365125"/>
            <a:ext cx="6951150" cy="63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1EA92-FB42-F0DC-1E3C-EA885EAA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25BBAE9-2837-5E95-1596-455B4986C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430691"/>
            <a:ext cx="3778296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80B24D0-650D-7B05-5530-7CD123518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22" y="292100"/>
            <a:ext cx="57150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7AA3-C35A-4DAE-BE7F-103F4558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BA538819-2BF5-97BB-C70F-4DA59132B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" y="1690688"/>
            <a:ext cx="3992053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635E32A2-A8BC-8D28-3995-D78D20958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0200"/>
            <a:ext cx="57150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1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76E3-96BA-31F5-C1FE-CBE55CB9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bar chart&#10;&#10;Description automatically generated">
            <a:extLst>
              <a:ext uri="{FF2B5EF4-FFF2-40B4-BE49-F238E27FC236}">
                <a16:creationId xmlns:a16="http://schemas.microsoft.com/office/drawing/2014/main" id="{A31535FB-A26D-C70B-D6C3-B185FC92E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1" y="1520825"/>
            <a:ext cx="4111500" cy="4351338"/>
          </a:xfrm>
        </p:spPr>
      </p:pic>
      <p:pic>
        <p:nvPicPr>
          <p:cNvPr id="7" name="Picture 6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31ECF28E-7F6C-9EED-4D52-DA92DE9A1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7" y="365125"/>
            <a:ext cx="5715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5E6-989A-8964-AC59-51CA872E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68036C8-33F6-9115-B502-DFF19CBFF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2" y="1522766"/>
            <a:ext cx="3870646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3B9A132-FBAB-57EF-B08B-FA987F02B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6" y="0"/>
            <a:ext cx="6065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2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p 3">
            <a:extLst>
              <a:ext uri="{FF2B5EF4-FFF2-40B4-BE49-F238E27FC236}">
                <a16:creationId xmlns:a16="http://schemas.microsoft.com/office/drawing/2014/main" id="{A3571B29-EB3F-65D4-B979-9D504AB3D431}"/>
              </a:ext>
            </a:extLst>
          </p:cNvPr>
          <p:cNvSpPr/>
          <p:nvPr/>
        </p:nvSpPr>
        <p:spPr>
          <a:xfrm>
            <a:off x="9000049" y="1784194"/>
            <a:ext cx="847492" cy="2743200"/>
          </a:xfrm>
          <a:custGeom>
            <a:avLst/>
            <a:gdLst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635619 w 847492"/>
              <a:gd name="connsiteY4" fmla="*/ 2743200 h 2743200"/>
              <a:gd name="connsiteX5" fmla="*/ 211873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635619 w 847492"/>
              <a:gd name="connsiteY4" fmla="*/ 2743200 h 2743200"/>
              <a:gd name="connsiteX5" fmla="*/ 278781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524107 w 847492"/>
              <a:gd name="connsiteY4" fmla="*/ 2743200 h 2743200"/>
              <a:gd name="connsiteX5" fmla="*/ 278781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524107 w 847492"/>
              <a:gd name="connsiteY4" fmla="*/ 2743200 h 2743200"/>
              <a:gd name="connsiteX5" fmla="*/ 334537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34537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56840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79142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92" h="2743200">
                <a:moveTo>
                  <a:pt x="0" y="423746"/>
                </a:moveTo>
                <a:lnTo>
                  <a:pt x="423746" y="0"/>
                </a:lnTo>
                <a:lnTo>
                  <a:pt x="847492" y="423746"/>
                </a:lnTo>
                <a:lnTo>
                  <a:pt x="635619" y="423746"/>
                </a:lnTo>
                <a:lnTo>
                  <a:pt x="490654" y="2743200"/>
                </a:lnTo>
                <a:lnTo>
                  <a:pt x="379142" y="2743200"/>
                </a:lnTo>
                <a:lnTo>
                  <a:pt x="211873" y="423746"/>
                </a:lnTo>
                <a:lnTo>
                  <a:pt x="0" y="423746"/>
                </a:lnTo>
                <a:close/>
              </a:path>
            </a:pathLst>
          </a:cu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3">
            <a:extLst>
              <a:ext uri="{FF2B5EF4-FFF2-40B4-BE49-F238E27FC236}">
                <a16:creationId xmlns:a16="http://schemas.microsoft.com/office/drawing/2014/main" id="{89CB919B-EC62-B4E7-86BF-7964B5E90C37}"/>
              </a:ext>
            </a:extLst>
          </p:cNvPr>
          <p:cNvSpPr/>
          <p:nvPr/>
        </p:nvSpPr>
        <p:spPr>
          <a:xfrm>
            <a:off x="10847435" y="1784194"/>
            <a:ext cx="847492" cy="2743200"/>
          </a:xfrm>
          <a:custGeom>
            <a:avLst/>
            <a:gdLst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635619 w 847492"/>
              <a:gd name="connsiteY4" fmla="*/ 2743200 h 2743200"/>
              <a:gd name="connsiteX5" fmla="*/ 211873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635619 w 847492"/>
              <a:gd name="connsiteY4" fmla="*/ 2743200 h 2743200"/>
              <a:gd name="connsiteX5" fmla="*/ 278781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524107 w 847492"/>
              <a:gd name="connsiteY4" fmla="*/ 2743200 h 2743200"/>
              <a:gd name="connsiteX5" fmla="*/ 278781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524107 w 847492"/>
              <a:gd name="connsiteY4" fmla="*/ 2743200 h 2743200"/>
              <a:gd name="connsiteX5" fmla="*/ 334537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34537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56840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79142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92" h="2743200">
                <a:moveTo>
                  <a:pt x="0" y="423746"/>
                </a:moveTo>
                <a:lnTo>
                  <a:pt x="423746" y="0"/>
                </a:lnTo>
                <a:lnTo>
                  <a:pt x="847492" y="423746"/>
                </a:lnTo>
                <a:lnTo>
                  <a:pt x="635619" y="423746"/>
                </a:lnTo>
                <a:lnTo>
                  <a:pt x="490654" y="2743200"/>
                </a:lnTo>
                <a:lnTo>
                  <a:pt x="379142" y="2743200"/>
                </a:lnTo>
                <a:lnTo>
                  <a:pt x="211873" y="423746"/>
                </a:lnTo>
                <a:lnTo>
                  <a:pt x="0" y="423746"/>
                </a:lnTo>
                <a:close/>
              </a:path>
            </a:pathLst>
          </a:custGeom>
          <a:solidFill>
            <a:srgbClr val="FFFF00"/>
          </a:solidFill>
          <a:effectLst>
            <a:glow rad="127000">
              <a:srgbClr val="92D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3">
            <a:extLst>
              <a:ext uri="{FF2B5EF4-FFF2-40B4-BE49-F238E27FC236}">
                <a16:creationId xmlns:a16="http://schemas.microsoft.com/office/drawing/2014/main" id="{78E09F46-FAE3-2C60-CF92-F10A584D7D60}"/>
              </a:ext>
            </a:extLst>
          </p:cNvPr>
          <p:cNvSpPr/>
          <p:nvPr/>
        </p:nvSpPr>
        <p:spPr>
          <a:xfrm>
            <a:off x="7766995" y="1784194"/>
            <a:ext cx="847492" cy="2743200"/>
          </a:xfrm>
          <a:custGeom>
            <a:avLst/>
            <a:gdLst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635619 w 847492"/>
              <a:gd name="connsiteY4" fmla="*/ 2743200 h 2743200"/>
              <a:gd name="connsiteX5" fmla="*/ 211873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635619 w 847492"/>
              <a:gd name="connsiteY4" fmla="*/ 2743200 h 2743200"/>
              <a:gd name="connsiteX5" fmla="*/ 278781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524107 w 847492"/>
              <a:gd name="connsiteY4" fmla="*/ 2743200 h 2743200"/>
              <a:gd name="connsiteX5" fmla="*/ 278781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524107 w 847492"/>
              <a:gd name="connsiteY4" fmla="*/ 2743200 h 2743200"/>
              <a:gd name="connsiteX5" fmla="*/ 334537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34537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56840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  <a:gd name="connsiteX0" fmla="*/ 0 w 847492"/>
              <a:gd name="connsiteY0" fmla="*/ 423746 h 2743200"/>
              <a:gd name="connsiteX1" fmla="*/ 423746 w 847492"/>
              <a:gd name="connsiteY1" fmla="*/ 0 h 2743200"/>
              <a:gd name="connsiteX2" fmla="*/ 847492 w 847492"/>
              <a:gd name="connsiteY2" fmla="*/ 423746 h 2743200"/>
              <a:gd name="connsiteX3" fmla="*/ 635619 w 847492"/>
              <a:gd name="connsiteY3" fmla="*/ 423746 h 2743200"/>
              <a:gd name="connsiteX4" fmla="*/ 490654 w 847492"/>
              <a:gd name="connsiteY4" fmla="*/ 2743200 h 2743200"/>
              <a:gd name="connsiteX5" fmla="*/ 379142 w 847492"/>
              <a:gd name="connsiteY5" fmla="*/ 2743200 h 2743200"/>
              <a:gd name="connsiteX6" fmla="*/ 211873 w 847492"/>
              <a:gd name="connsiteY6" fmla="*/ 423746 h 2743200"/>
              <a:gd name="connsiteX7" fmla="*/ 0 w 847492"/>
              <a:gd name="connsiteY7" fmla="*/ 423746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92" h="2743200">
                <a:moveTo>
                  <a:pt x="0" y="423746"/>
                </a:moveTo>
                <a:lnTo>
                  <a:pt x="423746" y="0"/>
                </a:lnTo>
                <a:lnTo>
                  <a:pt x="847492" y="423746"/>
                </a:lnTo>
                <a:lnTo>
                  <a:pt x="635619" y="423746"/>
                </a:lnTo>
                <a:lnTo>
                  <a:pt x="490654" y="2743200"/>
                </a:lnTo>
                <a:lnTo>
                  <a:pt x="379142" y="2743200"/>
                </a:lnTo>
                <a:lnTo>
                  <a:pt x="211873" y="423746"/>
                </a:lnTo>
                <a:lnTo>
                  <a:pt x="0" y="423746"/>
                </a:lnTo>
                <a:close/>
              </a:path>
            </a:pathLst>
          </a:custGeom>
          <a:solidFill>
            <a:srgbClr val="0066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D1C91-1D23-5799-541E-0C0AE8E4B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0" y="776299"/>
            <a:ext cx="7082493" cy="53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0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A4279D5-C1C8-52BC-3A3F-AB4ADF86A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3" y="1453092"/>
            <a:ext cx="3873839" cy="4351338"/>
          </a:xfr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980885C-F26A-1E59-1B0E-07DBAFB9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39" y="0"/>
            <a:ext cx="6085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125B-AE05-D702-94BD-3E4651F3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A80C925-8179-6F7D-13E9-CF4D736CF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1" y="1396647"/>
            <a:ext cx="3864274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C65B378-7560-99FC-306B-DAF7C2A4C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28" y="0"/>
            <a:ext cx="605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F1AA-4FC4-46A9-65C9-315B2934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CB8F110-06A3-DC6B-16D1-ECE398DA8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7" y="1453092"/>
            <a:ext cx="3867856" cy="4351338"/>
          </a:xfr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0580B1-C33C-7B50-2A66-0A639AA07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9" y="0"/>
            <a:ext cx="6058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3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B8BA-27D6-A2B6-03AF-4AE62FA1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BD9ECB9-4B25-3832-B17F-2A1355E2C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2" y="1690688"/>
            <a:ext cx="3922332" cy="4351338"/>
          </a:xfrm>
        </p:spPr>
      </p:pic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AF3C0015-DB62-E80F-BA4D-ACCF76C6E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00" y="114300"/>
            <a:ext cx="6104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4F14-90AD-7597-32A0-B14084CE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chart, diagram, application&#10;&#10;Description automatically generated">
            <a:extLst>
              <a:ext uri="{FF2B5EF4-FFF2-40B4-BE49-F238E27FC236}">
                <a16:creationId xmlns:a16="http://schemas.microsoft.com/office/drawing/2014/main" id="{1B762487-96C1-36D9-12C0-C5CAEEC93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1" y="1453092"/>
            <a:ext cx="4056600" cy="4351338"/>
          </a:xfrm>
        </p:spPr>
      </p:pic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AC91AB1D-3029-2569-46FB-E6B927C0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0"/>
            <a:ext cx="608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0CC4-8941-2F2C-1C66-3B171720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FC4453F1-A958-2542-1CEE-5DFF3E902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" y="1253331"/>
            <a:ext cx="3829659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8518545-05C9-EDE4-D6D5-11B3BB2B2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33" y="0"/>
            <a:ext cx="609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771E-4574-BD17-93BC-8DBCD7A3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F20C4595-B371-4151-F784-0CE636D49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8" y="1253331"/>
            <a:ext cx="3875930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72DE5CF-78C0-BF82-D04D-D83F97F0F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1" y="0"/>
            <a:ext cx="610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D11C-8214-F860-EC04-5DFD091C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15FDBA-78A7-AD48-7AF5-FBBAB59CE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1" y="1362781"/>
            <a:ext cx="3875930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1CACE1-CDBB-23AD-D0BE-5712EEA46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05" y="0"/>
            <a:ext cx="608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3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48D5-A85E-EAFB-488C-D866D2D1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ECA9FDE-93A9-1ABB-C214-3B6FBD5A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6" y="1253331"/>
            <a:ext cx="3886749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F8AB897-ABE2-9F9E-4AAE-B8F5DC72B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44" y="0"/>
            <a:ext cx="5115535" cy="6858000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DD25F092-112F-A211-6693-58FEB2357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18" y="0"/>
            <a:ext cx="5162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1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398F-3FE9-912A-B247-A393374E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7E6C54FC-E7CB-4057-9100-1DB96C62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2" y="1340203"/>
            <a:ext cx="3263503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ADFACAF-69D7-A51D-5AC6-BC1CE001B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0"/>
            <a:ext cx="5126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0F9C9-4092-FEAA-B6B8-F0B04D00C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2"/>
          <a:stretch/>
        </p:blipFill>
        <p:spPr>
          <a:xfrm>
            <a:off x="733076" y="764265"/>
            <a:ext cx="10525125" cy="53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4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C1EF-11FD-33BF-F94F-AF93F467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CC659B72-F7B3-79F7-0E79-2852AF69D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1396647"/>
            <a:ext cx="3835535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1CBBA3D-4686-4AB3-744E-9814F9840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08" y="0"/>
            <a:ext cx="7278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2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04FE-2E4C-0185-C87A-EB68349D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C642782-8FDE-4CCB-26D5-06C51D41B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" y="1419224"/>
            <a:ext cx="4457901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0F9AFC3-9465-E958-D9BE-47F52E011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18" y="-40129"/>
            <a:ext cx="6996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C976-8F5E-FC03-12C6-86944E60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0864934-AE42-BA17-91B6-2AEB300E4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331"/>
            <a:ext cx="4264644" cy="4351338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CEDEBD5-DDE3-B660-C4D0-0831ADE8C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16" y="0"/>
            <a:ext cx="671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5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B042-0776-0BFE-CE1A-B9EDE095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68405059-4E39-E82E-B765-9DEAA75C6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331"/>
            <a:ext cx="4200272" cy="4351338"/>
          </a:xfr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A64F9A8E-3376-C28D-A0AF-6F2A132EB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72" y="0"/>
            <a:ext cx="6895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6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4814-8C02-9A9F-7544-13857B8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3A5A828-8BF9-D804-0E6E-D23F34F28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6" y="1407936"/>
            <a:ext cx="4351338" cy="4351338"/>
          </a:xfr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03936B-680D-4972-108C-8D31E1E4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45" y="0"/>
            <a:ext cx="6847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F82D-27D6-8BD5-5871-75222A1A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7BCD42E-EA44-01FA-7C20-DBEE8BE57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2" y="1253331"/>
            <a:ext cx="4324311" cy="4351338"/>
          </a:xfrm>
        </p:spPr>
      </p:pic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90B14D18-E987-DBAC-9EED-69BE9945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93" y="0"/>
            <a:ext cx="6762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F74A-9FC7-57F4-F9FC-137ECF79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14E350D-14D0-2949-8785-E92EAD75F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4452208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43DC1BF-E8BF-5950-8251-61323A22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36" y="0"/>
            <a:ext cx="7016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541E-6CB0-EE24-C72D-5FDB2C82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0B17F913-64A5-9EC2-68B3-5BC8C4037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" y="1253331"/>
            <a:ext cx="4320956" cy="4351338"/>
          </a:xfrm>
        </p:spPr>
      </p:pic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71B67FF6-158A-EB42-9531-67B24A35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02" y="0"/>
            <a:ext cx="7284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13AB-0688-0849-360C-48A8B829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88772E9-1E68-24DD-FAE7-9CD46C53A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" y="1385358"/>
            <a:ext cx="4287692" cy="4351338"/>
          </a:xfr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5CAB91C-4988-6CE5-B4E2-08CFA260C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34" y="0"/>
            <a:ext cx="679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0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E821-E969-E8B9-206E-E6797DDB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timeline&#10;&#10;Description automatically generated with medium confidence">
            <a:extLst>
              <a:ext uri="{FF2B5EF4-FFF2-40B4-BE49-F238E27FC236}">
                <a16:creationId xmlns:a16="http://schemas.microsoft.com/office/drawing/2014/main" id="{EEF7D1B3-15DD-79A6-B6FA-109D84CA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2" y="1351491"/>
            <a:ext cx="4399457" cy="4351338"/>
          </a:xfrm>
        </p:spPr>
      </p:pic>
      <p:pic>
        <p:nvPicPr>
          <p:cNvPr id="7" name="Picture 6" descr="A picture containing text, writing implement, stationary&#10;&#10;Description automatically generated">
            <a:extLst>
              <a:ext uri="{FF2B5EF4-FFF2-40B4-BE49-F238E27FC236}">
                <a16:creationId xmlns:a16="http://schemas.microsoft.com/office/drawing/2014/main" id="{CEA72A19-0AF0-C98B-1FB4-11308D4F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29" y="0"/>
            <a:ext cx="6752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8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9023-422C-1FE8-0BD8-6A397D24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25" y="2405798"/>
            <a:ext cx="8896815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how to choose color schemes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FBC0-2B5A-B332-DD33-5EF668EDD252}"/>
              </a:ext>
            </a:extLst>
          </p:cNvPr>
          <p:cNvSpPr txBox="1"/>
          <p:nvPr/>
        </p:nvSpPr>
        <p:spPr>
          <a:xfrm>
            <a:off x="5695898" y="6355645"/>
            <a:ext cx="634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Reference: https://mp.weixin.qq.com/s/bx9Sgoo0k4WgzSLn0lozIQ</a:t>
            </a:r>
          </a:p>
        </p:txBody>
      </p:sp>
    </p:spTree>
    <p:extLst>
      <p:ext uri="{BB962C8B-B14F-4D97-AF65-F5344CB8AC3E}">
        <p14:creationId xmlns:p14="http://schemas.microsoft.com/office/powerpoint/2010/main" val="34004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84AE-5101-8009-FAC4-3596815B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1F565AD-D6F9-8511-5B5F-4FC8D8EAD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" y="1509536"/>
            <a:ext cx="4337782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872438E-67DA-6CE2-8359-F07E22BC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70" y="50183"/>
            <a:ext cx="7073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6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B353-BB2D-1611-8EE3-D8CBF5A0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144C8107-8986-A9E1-EA68-A30CA63B5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1" y="1430514"/>
            <a:ext cx="4284394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9B80E5-76A1-C6BE-1290-1641F299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94" y="0"/>
            <a:ext cx="679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5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2962-5483-8188-E454-1305D6B4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2EEB48F6-05FB-5F75-00AD-18F1396D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6" y="1486959"/>
            <a:ext cx="4324311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9132E6A-6FC6-6901-4468-5F9CEDB12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61" y="0"/>
            <a:ext cx="6933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6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9B68-96CE-F716-0F04-ED59CFE6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A5459CE-4C50-1995-36C7-1CBA738AB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5" y="1419225"/>
            <a:ext cx="4294304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F7F0750-C816-B492-ED5C-76BE3A8D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29" y="0"/>
            <a:ext cx="6757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8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6CDD-FC8B-6D4D-34BD-F18FC117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4E0F381-00DD-1D97-412C-EA4E5198E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1" y="1253331"/>
            <a:ext cx="4314262" cy="4351338"/>
          </a:xfrm>
        </p:spPr>
      </p:pic>
      <p:pic>
        <p:nvPicPr>
          <p:cNvPr id="7" name="Picture 6" descr="Chart, timeline&#10;&#10;Description automatically generated with medium confidence">
            <a:extLst>
              <a:ext uri="{FF2B5EF4-FFF2-40B4-BE49-F238E27FC236}">
                <a16:creationId xmlns:a16="http://schemas.microsoft.com/office/drawing/2014/main" id="{F2496F5E-D1C9-6ADF-2E0F-B824F669B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3" y="0"/>
            <a:ext cx="6933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20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6109-754C-38E0-836D-EEC000CB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writing implement, stationary&#10;&#10;Description automatically generated">
            <a:extLst>
              <a:ext uri="{FF2B5EF4-FFF2-40B4-BE49-F238E27FC236}">
                <a16:creationId xmlns:a16="http://schemas.microsoft.com/office/drawing/2014/main" id="{9027C550-18B2-D9C0-66E4-BDB92B19D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" y="1565981"/>
            <a:ext cx="4284394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5346565-A3B5-940B-1EAC-77BEAD7ED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44" y="0"/>
            <a:ext cx="683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5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B295-AF34-68E4-4FDC-3B4921FD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36C9D22-31B2-1B45-2D4A-0F02357EF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3" y="1690688"/>
            <a:ext cx="4488084" cy="4351338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9B0E4AB4-5EAB-A710-163D-774D509F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97" y="0"/>
            <a:ext cx="6752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8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5F4C-0C62-DE24-536B-6D75D56D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A9101E0-2CAF-9710-7C13-43CEEA23E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" y="1253331"/>
            <a:ext cx="4314262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CA1D8D2-99FB-6180-F5D8-C61AC580C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61" y="-142875"/>
            <a:ext cx="6933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2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D85A-C3B8-BA72-616A-14C67F33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5F0631D-0456-48F9-78F0-924AD00C8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8" y="1464381"/>
            <a:ext cx="4294304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746D6DA-A386-0D8E-5D09-3C08D7AF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9" y="0"/>
            <a:ext cx="6768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AF37D8BA-097A-E86E-D4B5-15DA811AA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3" y="0"/>
            <a:ext cx="7489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9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D889582A-E43D-B58C-DAB2-92E9384EC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8" y="1351492"/>
            <a:ext cx="4771010" cy="4351338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46D9CD8-28D4-7306-4267-1EC54FAA7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12" y="885825"/>
            <a:ext cx="6294019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419B-3378-BA88-9990-63F5E77D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8FAF20-57CE-44E8-2B17-E75AF93CD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7" y="1690688"/>
            <a:ext cx="4761342" cy="4351338"/>
          </a:xfrm>
        </p:spPr>
      </p:pic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AFB9CECE-99D5-0D49-B129-93DA43C0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83" y="761206"/>
            <a:ext cx="6637639" cy="60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D09F-8A01-34D7-3795-0C1A8669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76E145C3-B7E9-C315-7329-93B34EECD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2" y="1486958"/>
            <a:ext cx="4766171" cy="4351338"/>
          </a:xfrm>
        </p:spPr>
      </p:pic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A19F797B-8DB8-0112-D371-125587217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19" y="508000"/>
            <a:ext cx="6660951" cy="60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9717-D149-B7BB-9613-D3B5AB17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17EA3AB-9338-2FB2-ABDC-E8967E5F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9" y="1453356"/>
            <a:ext cx="4742124" cy="4351338"/>
          </a:xfrm>
        </p:spPr>
      </p:pic>
      <p:pic>
        <p:nvPicPr>
          <p:cNvPr id="7" name="Picture 6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888340C8-42D7-D8B6-22D3-8751EBF86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80" y="507206"/>
            <a:ext cx="6873729" cy="62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</Words>
  <Application>Microsoft Office PowerPoint</Application>
  <PresentationFormat>Widescreen</PresentationFormat>
  <Paragraphs>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Office Theme</vt:lpstr>
      <vt:lpstr>Lean how to draw charts from nature</vt:lpstr>
      <vt:lpstr>PowerPoint Presentation</vt:lpstr>
      <vt:lpstr>PowerPoint Presentation</vt:lpstr>
      <vt:lpstr>Lean how to choose color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1118</dc:creator>
  <cp:lastModifiedBy>1118</cp:lastModifiedBy>
  <cp:revision>7</cp:revision>
  <dcterms:created xsi:type="dcterms:W3CDTF">2023-03-18T06:53:44Z</dcterms:created>
  <dcterms:modified xsi:type="dcterms:W3CDTF">2023-03-18T07:27:58Z</dcterms:modified>
</cp:coreProperties>
</file>